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70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4" r:id="rId67"/>
    <p:sldId id="373" r:id="rId68"/>
    <p:sldId id="372" r:id="rId69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  <a:srgbClr val="DAE3F3"/>
    <a:srgbClr val="ED7D31"/>
    <a:srgbClr val="4472C4"/>
    <a:srgbClr val="FBE5D6"/>
    <a:srgbClr val="9DC3E6"/>
    <a:srgbClr val="FFFFFF"/>
    <a:srgbClr val="92D050"/>
    <a:srgbClr val="5A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12/10/2023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</a:t>
            </a:r>
            <a:r>
              <a:rPr lang="fr-FR" dirty="0" err="1" smtClean="0"/>
              <a:t>interet</a:t>
            </a:r>
            <a:r>
              <a:rPr lang="fr-FR" dirty="0" smtClean="0"/>
              <a:t>-correction-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5650269" y="1089841"/>
            <a:ext cx="22951486" cy="12094488"/>
            <a:chOff x="-5650269" y="1089841"/>
            <a:chExt cx="22951486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7089278"/>
              <a:ext cx="11475743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1089841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9" y="1111177"/>
              <a:ext cx="11475743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3" y="7137085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</a:t>
            </a:r>
            <a:r>
              <a:rPr lang="fr-FR" dirty="0" err="1"/>
              <a:t>interet</a:t>
            </a:r>
            <a:r>
              <a:rPr lang="fr-FR" dirty="0"/>
              <a:t>-correction-</a:t>
            </a:r>
            <a:r>
              <a:rPr lang="fr-FR" dirty="0" err="1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77588" y="1100195"/>
            <a:ext cx="11475743" cy="12094488"/>
            <a:chOff x="377588" y="1100195"/>
            <a:chExt cx="11475743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1100195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7147439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schema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377590" y="821267"/>
            <a:ext cx="11691661" cy="6047244"/>
            <a:chOff x="377590" y="821267"/>
            <a:chExt cx="11691661" cy="604724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0" y="821267"/>
              <a:ext cx="11475743" cy="6047244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>
              <a:off x="1157186" y="1537195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2053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>
              <a:off x="5698839" y="1538515"/>
              <a:ext cx="0" cy="2530764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H="1">
              <a:off x="5604052" y="6280927"/>
              <a:ext cx="6156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727491" y="6019317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698839" y="228067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-erreur-simulation-impact-size-all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-6934510" y="1155948"/>
            <a:ext cx="23298197" cy="18138684"/>
            <a:chOff x="-6934510" y="1155948"/>
            <a:chExt cx="23298197" cy="181386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1155948"/>
              <a:ext cx="11527559" cy="603200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1155948"/>
              <a:ext cx="11649480" cy="6056388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7187952"/>
              <a:ext cx="11713488" cy="604114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7181856"/>
              <a:ext cx="11692152" cy="602895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252" y="13238244"/>
              <a:ext cx="11725680" cy="605638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29487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02388" y="13093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32422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32894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-372318" y="134030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22341</TotalTime>
  <Words>895</Words>
  <Application>Microsoft Office PowerPoint</Application>
  <PresentationFormat>Grand écran</PresentationFormat>
  <Paragraphs>338</Paragraphs>
  <Slides>64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4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etude-erreur-interet-correction-random-et-closest</vt:lpstr>
      <vt:lpstr>etude-erreur-interet-correction-closest</vt:lpstr>
      <vt:lpstr>etude-erreur-simulation-impact-schema</vt:lpstr>
      <vt:lpstr>etude-erreur-simulation-impact-size-all</vt:lpstr>
      <vt:lpstr>annexe-chatbots-architectures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573</cp:revision>
  <dcterms:created xsi:type="dcterms:W3CDTF">2020-05-13T12:32:19Z</dcterms:created>
  <dcterms:modified xsi:type="dcterms:W3CDTF">2023-10-12T15:17:56Z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